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3" r:id="rId8"/>
    <p:sldId id="265" r:id="rId9"/>
    <p:sldId id="28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88" r:id="rId19"/>
    <p:sldId id="281" r:id="rId20"/>
    <p:sldId id="275" r:id="rId21"/>
    <p:sldId id="276" r:id="rId22"/>
    <p:sldId id="278" r:id="rId23"/>
    <p:sldId id="279" r:id="rId24"/>
    <p:sldId id="280" r:id="rId25"/>
    <p:sldId id="282" r:id="rId26"/>
    <p:sldId id="283" r:id="rId27"/>
    <p:sldId id="284" r:id="rId28"/>
    <p:sldId id="287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075240" cy="25202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пункта проведения экзамена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Аудитория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Работа_1\Фото\2016-2017\ППЭ 34\DSC_0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2468" y="1920875"/>
            <a:ext cx="2948064" cy="4433888"/>
          </a:xfrm>
          <a:prstGeom prst="rect">
            <a:avLst/>
          </a:prstGeom>
          <a:noFill/>
        </p:spPr>
      </p:pic>
      <p:pic>
        <p:nvPicPr>
          <p:cNvPr id="9219" name="Picture 3" descr="D:\Работа_1\Фото\2016-2017\ППЭ 34\DSC_0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в аудиторию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Работа_1\Фото\2016-2017\ППЭ 34\DSC_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 участников ЕГЭ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Работа_1\Фото\2016-2017\ППЭ 34\DSC_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Печать комплекта бланков и КИМ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UOINSP\Desktop\1488173342general_pages_27_february_2017_i46245_v_etom_godu_v_punktax_pr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Заполнение бланков регистрации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D:\Работа_1\Фото\2016-2017\ППЭ 34\DSC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Заполнение бланков регистрации</a:t>
            </a:r>
            <a:endParaRPr lang="ru-RU" dirty="0"/>
          </a:p>
        </p:txBody>
      </p:sp>
      <p:pic>
        <p:nvPicPr>
          <p:cNvPr id="14338" name="Picture 2" descr="D:\Работа_1\Фото\2016-2017\ППЭ 34\DSC_0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Объявление начала экзамена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Работа_1\Фото\2016-2017\ППЭ 34\DSC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44016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экзамена участник имеет право: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4176464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быть допущенным к экзамену при опоздании (время на выполнение работы не продлевается);</a:t>
            </a:r>
          </a:p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заменить индивидуальный комплект в случае его брака или некомплектности;</a:t>
            </a:r>
          </a:p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попросить дополнительный бланк ответов и черновики;</a:t>
            </a:r>
          </a:p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выходить во время экзамена в туалет или медицинский пункт;</a:t>
            </a:r>
          </a:p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прослушать свою запись ответа на экзамене по иностранному языку (устная часть), чтобы убедиться в отсутствии технических ошибок;</a:t>
            </a:r>
          </a:p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сдать экзаменационную работу и покинуть аудиторию досрочно;</a:t>
            </a:r>
          </a:p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досрочно завершить экзамен по состоянию здоровья и сдать его в резервный день;</a:t>
            </a:r>
          </a:p>
          <a:p>
            <a:pPr>
              <a:buFont typeface="Arial" charset="0"/>
              <a:buChar char="•"/>
            </a:pPr>
            <a:r>
              <a:rPr lang="ru-RU" sz="4200" dirty="0" smtClean="0">
                <a:solidFill>
                  <a:schemeClr val="bg1"/>
                </a:solidFill>
              </a:rPr>
              <a:t> подать апелляцию о  несоблюдении Порядка проведения ЕГЭ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22413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экзамена участнику запрещено: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432048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иметь при себе средства связи, электронно-вычислительную технику, фото -, видео – и аудиоаппаратуру, справочные материалы, письменные заметки и иные средства хранения и передачи информации;</a:t>
            </a:r>
          </a:p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общаться друг с другом;</a:t>
            </a:r>
          </a:p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свободно перемещаться по аудитории, меняться местами;</a:t>
            </a:r>
          </a:p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обмениваться любыми материалами;</a:t>
            </a:r>
          </a:p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ходить по ППЭ без сопровождения;</a:t>
            </a:r>
          </a:p>
          <a:p>
            <a:pPr algn="ctr"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выносить из аудиторий и ППЭ экзаменационные материалы на бумажном или электронном носителях, фотографировать экзаменационные материалы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Работа_1\Фото\2016-2017\ППЭ 34\DSC_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95813" y="-2667000"/>
            <a:ext cx="18337213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908720"/>
            <a:ext cx="8458200" cy="381642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07.11.2018 г № 190/1512 « Об утверждении Порядка проведения государственной итоговой аттестации по общеобразовательным программам среднего общего образования»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ППЭ – здание, сооружение, которое используется для проведения ЕГЭ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 ППЭ – площадь внутри здания, сооружения, отведенная для проведения ЕГЭ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Пункт Проведения Экзамена - ППЭ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Сдача материалов участниками по окончанию выполнения работы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Работа_1\Фото\2016-2017\ППЭ 34\DSC_0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Сканирование бланков ответов участников в аудитории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OINSP\Desktop\img_878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Зашифрованный архив с отсканированными бланками переноситься в штаб ППЭ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электронном носителе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флэш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накопителе)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OINSP\Desktop\1152725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Упаковка материалов в аудитории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OINSP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материалов в штабе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Работа_1\Фото\2016-2017\ППЭ 34\DSC_0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Отправка зашифрованных файлов с отсканированными работами участников в региональный центр обработки информации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OINSP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183" y="2492375"/>
            <a:ext cx="5109633" cy="383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Упаковка материалов в штабе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Работа_1\Фото\2016-2017\ППЭ 34\DSC_0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Упаковка материалов в штабе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Работа_1\Фото\2016-2017\ППЭ 34\DSC_0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95199"/>
            <a:ext cx="4038600" cy="2685239"/>
          </a:xfrm>
          <a:prstGeom prst="rect">
            <a:avLst/>
          </a:prstGeom>
          <a:noFill/>
        </p:spPr>
      </p:pic>
      <p:pic>
        <p:nvPicPr>
          <p:cNvPr id="25603" name="Picture 3" descr="D:\Работа_1\Фото\2016-2017\ППЭ 34\DSC_03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Хранение экзаменационных материалов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D:\Работа_1\Фото\2016-2017\ППЭ 34\DSC_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1484784"/>
            <a:ext cx="3384376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Доставка экзаменационных материалов (бумажный вариант) в региональный центр обработки информации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236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</a:t>
            </a:r>
            <a:r>
              <a:rPr lang="ru-RU" sz="3200" dirty="0" smtClean="0">
                <a:solidFill>
                  <a:schemeClr val="bg1"/>
                </a:solidFill>
              </a:rPr>
              <a:t>существляется членами государственной экзаменационной комиссии строго по утвержденному графику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Регистрация участников ЕГЭ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Работа_1\Фото\2016-2017\ППЭ 34\DSC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2745" y="1935163"/>
            <a:ext cx="291850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Помещение для личных вещей участников до входа в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Работа_1\Фото\2016-2017\ППЭ 34\DSC_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в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Работа_1\Фото\2016-2017\ППЭ 34\DSC_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2468" y="1920875"/>
            <a:ext cx="2948064" cy="4433888"/>
          </a:xfrm>
          <a:prstGeom prst="rect">
            <a:avLst/>
          </a:prstGeom>
          <a:noFill/>
        </p:spPr>
      </p:pic>
      <p:pic>
        <p:nvPicPr>
          <p:cNvPr id="4098" name="Picture 2" descr="D:\Работа_1\Фото\2016-2017\ППЭ 34\DSC_00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744416" cy="329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Навигация по ППЭ</a:t>
            </a:r>
            <a:endParaRPr lang="ru-RU" dirty="0"/>
          </a:p>
        </p:txBody>
      </p:sp>
      <p:pic>
        <p:nvPicPr>
          <p:cNvPr id="5" name="Picture 2" descr="D:\Работа_1\Фото\2016-2017\ППЭ 34\DSC_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5199"/>
            <a:ext cx="4038600" cy="2685239"/>
          </a:xfrm>
          <a:prstGeom prst="rect">
            <a:avLst/>
          </a:prstGeom>
          <a:noFill/>
        </p:spPr>
      </p:pic>
      <p:pic>
        <p:nvPicPr>
          <p:cNvPr id="7172" name="Picture 4" descr="D:\Работа_1\Фото\2016-2017\ППЭ 34\DSC_0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Медицинский кабинет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та_1\Фото\2016-2017\ППЭ 34\DSC_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Штаб ППЭ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Работа_1\Фото\2016-2017\ППЭ 34\DSC_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5199"/>
            <a:ext cx="4038600" cy="2685239"/>
          </a:xfrm>
          <a:prstGeom prst="rect">
            <a:avLst/>
          </a:prstGeom>
          <a:noFill/>
        </p:spPr>
      </p:pic>
      <p:pic>
        <p:nvPicPr>
          <p:cNvPr id="8195" name="Picture 3" descr="D:\Работа_1\Фото\2016-2017\ППЭ 34\DSC_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95199"/>
            <a:ext cx="4038600" cy="268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Экзаменационные материалы поступают в ППЭ по защищенным каналам связи в зашифрованном виде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UOINSP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48883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355</Words>
  <Application>Microsoft Office PowerPoint</Application>
  <PresentationFormat>Экран (4:3)</PresentationFormat>
  <Paragraphs>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Организация пункта проведения экзамена  в Ленинградской области </vt:lpstr>
      <vt:lpstr>Приказ Министерства Просвещения российской Федерации от 07.11.2018 г № 190/1512 « Об утверждении Порядка проведения государственной итоговой аттестации по общеобразовательным программам среднего общего образования»     ППЭ – здание, сооружение, которое используется для проведения ЕГЭ  Территория ППЭ – площадь внутри здания, сооружения, отведенная для проведения ЕГЭ </vt:lpstr>
      <vt:lpstr>Регистрация участников ЕГЭ</vt:lpstr>
      <vt:lpstr>Помещение для личных вещей участников до входа в ППЭ</vt:lpstr>
      <vt:lpstr>Вход в ППЭ</vt:lpstr>
      <vt:lpstr>Навигация по ППЭ</vt:lpstr>
      <vt:lpstr>Медицинский кабинет ППЭ</vt:lpstr>
      <vt:lpstr>Штаб ППЭ</vt:lpstr>
      <vt:lpstr>Экзаменационные материалы поступают в ППЭ по защищенным каналам связи в зашифрованном виде</vt:lpstr>
      <vt:lpstr>Аудитория ППЭ</vt:lpstr>
      <vt:lpstr>Вход в аудиторию ППЭ</vt:lpstr>
      <vt:lpstr>Инструктаж участников ЕГЭ</vt:lpstr>
      <vt:lpstr>Печать комплекта бланков и КИМ</vt:lpstr>
      <vt:lpstr>Заполнение бланков регистрации</vt:lpstr>
      <vt:lpstr>Заполнение бланков регистрации</vt:lpstr>
      <vt:lpstr>Объявление начала экзамена</vt:lpstr>
      <vt:lpstr>Во время экзамена участник имеет право:</vt:lpstr>
      <vt:lpstr>Во время экзамена участнику запрещено:</vt:lpstr>
      <vt:lpstr>Слайд 19</vt:lpstr>
      <vt:lpstr>Сдача материалов участниками по окончанию выполнения работы</vt:lpstr>
      <vt:lpstr>Сканирование бланков ответов участников в аудитории ППЭ</vt:lpstr>
      <vt:lpstr>Зашифрованный архив с отсканированными бланками переноситься в штаб ППЭ  на электронном носителе (флэш – накопителе)</vt:lpstr>
      <vt:lpstr>Упаковка материалов в аудитории ППЭ</vt:lpstr>
      <vt:lpstr>Прием материалов в штабе ППЭ</vt:lpstr>
      <vt:lpstr>Отправка зашифрованных файлов с отсканированными работами участников в региональный центр обработки информации</vt:lpstr>
      <vt:lpstr>Упаковка материалов в штабе ППЭ</vt:lpstr>
      <vt:lpstr>Упаковка материалов в штабе ППЭ</vt:lpstr>
      <vt:lpstr>Хранение экзаменационных материалов</vt:lpstr>
      <vt:lpstr>Доставка экзаменационных материалов (бумажный вариант) в региональный центр обработки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пункта проведения экзамена в Ленинградской области </dc:title>
  <dc:creator>КО-Бызова Д.С.</dc:creator>
  <cp:lastModifiedBy>КО-Ермакова И.А.</cp:lastModifiedBy>
  <cp:revision>26</cp:revision>
  <dcterms:created xsi:type="dcterms:W3CDTF">2019-08-28T08:57:48Z</dcterms:created>
  <dcterms:modified xsi:type="dcterms:W3CDTF">2019-08-28T12:31:29Z</dcterms:modified>
</cp:coreProperties>
</file>